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</p:sldMasterIdLst>
  <p:notesMasterIdLst>
    <p:notesMasterId r:id="rId16"/>
  </p:notesMasterIdLst>
  <p:sldIdLst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5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796F01-7154-41E0-B48B-A6921757531A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/>
                <a:sym typeface="Arial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hr-HR" sz="12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entury Gothic" panose="020B050202020202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31530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4f93901f3d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4f93901f3d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4f93901f3d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4f93901f3d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4f93901f3d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4f93901f3d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4f93901f3d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4f93901f3d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f93901f3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f93901f3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4f93901f3d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4f93901f3d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4f93901f3d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4f93901f3d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f93901f3d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4f93901f3d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4f93901f3d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4f93901f3d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4f93901f3d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4f93901f3d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4f93901f3d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4f93901f3d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4f93901f3d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4f93901f3d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a 13"/>
          <p:cNvGrpSpPr/>
          <p:nvPr/>
        </p:nvGrpSpPr>
        <p:grpSpPr>
          <a:xfrm>
            <a:off x="0" y="0"/>
            <a:ext cx="9145311" cy="5143500"/>
            <a:chOff x="0" y="0"/>
            <a:chExt cx="12190572" cy="6858000"/>
          </a:xfrm>
        </p:grpSpPr>
        <p:sp>
          <p:nvSpPr>
            <p:cNvPr id="13" name="Pravokutnik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marL="0" marR="0" lvl="0" indent="0" algn="ctr" defTabSz="9142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grpSp>
          <p:nvGrpSpPr>
            <p:cNvPr id="12" name="Grupa 11"/>
            <p:cNvGrpSpPr/>
            <p:nvPr/>
          </p:nvGrpSpPr>
          <p:grpSpPr>
            <a:xfrm>
              <a:off x="0" y="0"/>
              <a:ext cx="4742741" cy="6858000"/>
              <a:chOff x="0" y="0"/>
              <a:chExt cx="4742741" cy="6858000"/>
            </a:xfrm>
          </p:grpSpPr>
          <p:pic>
            <p:nvPicPr>
              <p:cNvPr id="9" name="Slika 8" descr="Knjige složene jedna na drugu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Pravokutnik 9"/>
              <p:cNvSpPr/>
              <p:nvPr/>
            </p:nvSpPr>
            <p:spPr>
              <a:xfrm>
                <a:off x="4605581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r-H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660463" y="1123951"/>
            <a:ext cx="5257800" cy="2474119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405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660463" y="3695700"/>
            <a:ext cx="5257800" cy="93345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1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457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hr-HR" noProof="0" smtClean="0"/>
              <a:t>Kliknite da biste uredili stil podnaslova matrice</a:t>
            </a:r>
            <a:endParaRPr lang="hr-HR" noProof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defTabSz="914240">
              <a:buClrTx/>
            </a:pPr>
            <a:fld id="{2953E401-BE4D-4260-B1DC-B14DB1A96AAB}" type="datetime1">
              <a:rPr lang="hr-HR" kern="1200" smtClean="0">
                <a:solidFill>
                  <a:srgbClr val="44546A">
                    <a:lumMod val="50000"/>
                  </a:srgbClr>
                </a:solidFill>
                <a:latin typeface="Century Gothic" panose="020B0502020202020204"/>
                <a:ea typeface="+mn-ea"/>
                <a:cs typeface="+mn-cs"/>
              </a:rPr>
              <a:pPr defTabSz="914240">
                <a:buClrTx/>
              </a:pPr>
              <a:t>13.2.2019.</a:t>
            </a:fld>
            <a:endParaRPr lang="hr-HR" kern="1200">
              <a:solidFill>
                <a:srgbClr val="44546A">
                  <a:lumMod val="50000"/>
                </a:srgbClr>
              </a:solidFill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Rezervirano mjesto za podnožj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defTabSz="914240">
              <a:buClrTx/>
            </a:pPr>
            <a:r>
              <a:rPr lang="hr-HR" kern="1200" smtClean="0">
                <a:solidFill>
                  <a:srgbClr val="44546A">
                    <a:lumMod val="50000"/>
                  </a:srgbClr>
                </a:solidFill>
                <a:latin typeface="Century Gothic" panose="020B0502020202020204"/>
                <a:ea typeface="+mn-ea"/>
                <a:cs typeface="+mn-cs"/>
              </a:rPr>
              <a:t>Dodajte podnožje</a:t>
            </a:r>
            <a:endParaRPr lang="hr-HR" kern="1200">
              <a:solidFill>
                <a:srgbClr val="44546A">
                  <a:lumMod val="50000"/>
                </a:srgbClr>
              </a:solidFill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Rezervirano mjesto za broj slajda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defTabSz="914240">
              <a:buClrTx/>
            </a:pPr>
            <a:fld id="{EB37DED6-D4C7-42EE-AB49-D2E39E64FDE4}" type="slidenum">
              <a:rPr lang="hr-HR" kern="1200" smtClean="0">
                <a:solidFill>
                  <a:srgbClr val="44546A">
                    <a:lumMod val="50000"/>
                  </a:srgbClr>
                </a:solidFill>
                <a:latin typeface="Century Gothic" panose="020B0502020202020204"/>
                <a:ea typeface="+mn-ea"/>
                <a:cs typeface="+mn-cs"/>
              </a:rPr>
              <a:pPr defTabSz="914240">
                <a:buClrTx/>
              </a:pPr>
              <a:t>‹#›</a:t>
            </a:fld>
            <a:endParaRPr lang="hr-HR" kern="1200">
              <a:solidFill>
                <a:srgbClr val="44546A">
                  <a:lumMod val="50000"/>
                </a:srgbClr>
              </a:solidFill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32486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defTabSz="914240">
              <a:buClrTx/>
            </a:pPr>
            <a:fld id="{135D5443-B43F-4E77-B64A-9A742C9859ED}" type="datetime1">
              <a:rPr lang="hr-HR" kern="1200" smtClean="0">
                <a:solidFill>
                  <a:srgbClr val="44546A">
                    <a:lumMod val="50000"/>
                  </a:srgbClr>
                </a:solidFill>
                <a:latin typeface="Century Gothic" panose="020B0502020202020204"/>
                <a:ea typeface="+mn-ea"/>
                <a:cs typeface="+mn-cs"/>
              </a:rPr>
              <a:pPr defTabSz="914240">
                <a:buClrTx/>
              </a:pPr>
              <a:t>13.2.2019.</a:t>
            </a:fld>
            <a:endParaRPr lang="hr-HR" kern="1200" dirty="0">
              <a:solidFill>
                <a:srgbClr val="44546A">
                  <a:lumMod val="50000"/>
                </a:srgbClr>
              </a:solidFill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defTabSz="914240">
              <a:buClrTx/>
            </a:pPr>
            <a:r>
              <a:rPr lang="hr-HR" kern="1200" smtClean="0">
                <a:solidFill>
                  <a:srgbClr val="44546A">
                    <a:lumMod val="50000"/>
                  </a:srgbClr>
                </a:solidFill>
                <a:latin typeface="Century Gothic" panose="020B0502020202020204"/>
                <a:ea typeface="+mn-ea"/>
                <a:cs typeface="+mn-cs"/>
              </a:rPr>
              <a:t>Dodajte podnožje</a:t>
            </a:r>
            <a:endParaRPr lang="hr-HR" kern="1200" dirty="0">
              <a:solidFill>
                <a:srgbClr val="44546A">
                  <a:lumMod val="50000"/>
                </a:srgbClr>
              </a:solidFill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defTabSz="914240">
              <a:buClrTx/>
            </a:pPr>
            <a:fld id="{DA60BA0E-20D0-4E7C-B286-26C960A6788F}" type="slidenum">
              <a:rPr lang="hr-HR" kern="1200" smtClean="0">
                <a:solidFill>
                  <a:srgbClr val="44546A">
                    <a:lumMod val="50000"/>
                  </a:srgbClr>
                </a:solidFill>
                <a:latin typeface="Century Gothic" panose="020B0502020202020204"/>
                <a:ea typeface="+mn-ea"/>
                <a:cs typeface="+mn-cs"/>
              </a:rPr>
              <a:pPr defTabSz="914240">
                <a:buClrTx/>
              </a:pPr>
              <a:t>‹#›</a:t>
            </a:fld>
            <a:endParaRPr lang="hr-HR" kern="1200" dirty="0">
              <a:solidFill>
                <a:srgbClr val="44546A">
                  <a:lumMod val="50000"/>
                </a:srgbClr>
              </a:solidFill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137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aglavlje sekcij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a 11"/>
          <p:cNvGrpSpPr/>
          <p:nvPr/>
        </p:nvGrpSpPr>
        <p:grpSpPr>
          <a:xfrm>
            <a:off x="1215" y="0"/>
            <a:ext cx="9144095" cy="5143500"/>
            <a:chOff x="1620" y="0"/>
            <a:chExt cx="12188952" cy="6858000"/>
          </a:xfrm>
        </p:grpSpPr>
        <p:sp>
          <p:nvSpPr>
            <p:cNvPr id="4" name="Pravokutnik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marL="0" marR="0" lvl="0" indent="0" algn="ctr" defTabSz="9142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pic>
          <p:nvPicPr>
            <p:cNvPr id="10" name="Slika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Pravokutnik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pic>
        <p:nvPicPr>
          <p:cNvPr id="5" name="Slika 4" descr="Knjige složene jedna na drugu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598" y="0"/>
            <a:ext cx="3444593" cy="5143500"/>
          </a:xfrm>
          <a:prstGeom prst="rect">
            <a:avLst/>
          </a:prstGeom>
        </p:spPr>
      </p:pic>
      <p:sp>
        <p:nvSpPr>
          <p:cNvPr id="7" name="Naslov 1"/>
          <p:cNvSpPr>
            <a:spLocks noGrp="1"/>
          </p:cNvSpPr>
          <p:nvPr>
            <p:ph type="ctrTitle"/>
          </p:nvPr>
        </p:nvSpPr>
        <p:spPr>
          <a:xfrm>
            <a:off x="177908" y="1123951"/>
            <a:ext cx="5257800" cy="2474119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405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8" name="Podnaslov 2"/>
          <p:cNvSpPr>
            <a:spLocks noGrp="1"/>
          </p:cNvSpPr>
          <p:nvPr>
            <p:ph type="subTitle" idx="1"/>
          </p:nvPr>
        </p:nvSpPr>
        <p:spPr>
          <a:xfrm>
            <a:off x="177908" y="3695700"/>
            <a:ext cx="5257800" cy="93345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1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457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hr-HR" smtClean="0"/>
              <a:t>Kliknite da biste uredili stil podnaslova matrice</a:t>
            </a:r>
            <a:endParaRPr lang="hr-HR" dirty="0"/>
          </a:p>
        </p:txBody>
      </p:sp>
      <p:sp>
        <p:nvSpPr>
          <p:cNvPr id="2" name="Rezervirano mjesto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defTabSz="914240">
              <a:buClrTx/>
            </a:pPr>
            <a:fld id="{C8CE3B50-B16A-4E7D-B41F-AC1FCFF6517E}" type="datetime1">
              <a:rPr lang="hr-HR" kern="1200" smtClean="0">
                <a:solidFill>
                  <a:srgbClr val="44546A">
                    <a:lumMod val="50000"/>
                  </a:srgbClr>
                </a:solidFill>
                <a:latin typeface="Century Gothic" panose="020B0502020202020204"/>
                <a:ea typeface="+mn-ea"/>
                <a:cs typeface="+mn-cs"/>
              </a:rPr>
              <a:pPr defTabSz="914240">
                <a:buClrTx/>
              </a:pPr>
              <a:t>13.2.2019.</a:t>
            </a:fld>
            <a:endParaRPr lang="hr-HR" kern="1200" dirty="0">
              <a:solidFill>
                <a:srgbClr val="44546A">
                  <a:lumMod val="50000"/>
                </a:srgbClr>
              </a:solidFill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defTabSz="914240">
              <a:buClrTx/>
            </a:pPr>
            <a:r>
              <a:rPr lang="hr-HR" kern="1200" smtClean="0">
                <a:solidFill>
                  <a:srgbClr val="44546A">
                    <a:lumMod val="50000"/>
                  </a:srgbClr>
                </a:solidFill>
                <a:latin typeface="Century Gothic" panose="020B0502020202020204"/>
                <a:ea typeface="+mn-ea"/>
                <a:cs typeface="+mn-cs"/>
              </a:rPr>
              <a:t>Dodajte podnožje</a:t>
            </a:r>
            <a:endParaRPr lang="hr-HR" kern="1200" dirty="0">
              <a:solidFill>
                <a:srgbClr val="44546A">
                  <a:lumMod val="50000"/>
                </a:srgbClr>
              </a:solidFill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defTabSz="914240">
              <a:buClrTx/>
            </a:pPr>
            <a:fld id="{EB37DED6-D4C7-42EE-AB49-D2E39E64FDE4}" type="slidenum">
              <a:rPr lang="hr-HR" kern="1200" smtClean="0">
                <a:solidFill>
                  <a:srgbClr val="44546A">
                    <a:lumMod val="50000"/>
                  </a:srgbClr>
                </a:solidFill>
                <a:latin typeface="Century Gothic" panose="020B0502020202020204"/>
                <a:ea typeface="+mn-ea"/>
                <a:cs typeface="+mn-cs"/>
              </a:rPr>
              <a:pPr defTabSz="914240">
                <a:buClrTx/>
              </a:pPr>
              <a:t>‹#›</a:t>
            </a:fld>
            <a:endParaRPr lang="hr-HR" kern="1200" dirty="0">
              <a:solidFill>
                <a:srgbClr val="44546A">
                  <a:lumMod val="50000"/>
                </a:srgbClr>
              </a:solidFill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25766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 hasCustomPrompt="1"/>
          </p:nvPr>
        </p:nvSpPr>
        <p:spPr>
          <a:xfrm>
            <a:off x="838200" y="1276350"/>
            <a:ext cx="3733800" cy="33528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 marL="1508496">
              <a:defRPr sz="1350"/>
            </a:lvl5pPr>
            <a:lvl6pPr marL="1722809" indent="-214313">
              <a:buFont typeface="Century Gothic" panose="020B0502020202020204" pitchFamily="34" charset="0"/>
              <a:buChar char="–"/>
              <a:defRPr sz="1350"/>
            </a:lvl6pPr>
            <a:lvl7pPr marL="1926431" indent="-214313">
              <a:buFont typeface="Century Gothic" panose="020B0502020202020204" pitchFamily="34" charset="0"/>
              <a:buChar char="–"/>
              <a:defRPr sz="1350"/>
            </a:lvl7pPr>
            <a:lvl8pPr marL="2145506" indent="-214313">
              <a:defRPr sz="1350"/>
            </a:lvl8pPr>
            <a:lvl9pPr marL="2363391" indent="-214313">
              <a:defRPr sz="1350"/>
            </a:lvl9pPr>
          </a:lstStyle>
          <a:p>
            <a:pPr lvl="0" rtl="0"/>
            <a:r>
              <a:rPr lang="hr-HR" dirty="0"/>
              <a:t>Kliknite da biste uredili stilove teksta matrice</a:t>
            </a:r>
          </a:p>
          <a:p>
            <a:pPr lvl="1" rtl="0"/>
            <a:r>
              <a:rPr lang="hr-HR" dirty="0"/>
              <a:t>Druga razina</a:t>
            </a:r>
          </a:p>
          <a:p>
            <a:pPr lvl="2" rtl="0"/>
            <a:r>
              <a:rPr lang="hr-HR" dirty="0"/>
              <a:t>Treća razina</a:t>
            </a:r>
          </a:p>
          <a:p>
            <a:pPr lvl="3" rtl="0"/>
            <a:r>
              <a:rPr lang="hr-HR" dirty="0"/>
              <a:t>Četvrta razina</a:t>
            </a:r>
          </a:p>
          <a:p>
            <a:pPr lvl="4" rtl="0"/>
            <a:r>
              <a:rPr lang="hr-HR" dirty="0"/>
              <a:t>Peta razina</a:t>
            </a:r>
          </a:p>
          <a:p>
            <a:pPr lvl="8" rtl="0"/>
            <a:endParaRPr lang="hr-HR" dirty="0"/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 hasCustomPrompt="1"/>
          </p:nvPr>
        </p:nvSpPr>
        <p:spPr>
          <a:xfrm>
            <a:off x="4724400" y="1276350"/>
            <a:ext cx="3733800" cy="33528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 marL="1508496">
              <a:defRPr sz="1350"/>
            </a:lvl5pPr>
            <a:lvl6pPr marL="1722809" indent="-214313">
              <a:buFont typeface="Century Gothic" panose="020B0502020202020204" pitchFamily="34" charset="0"/>
              <a:buChar char="–"/>
              <a:defRPr sz="1350"/>
            </a:lvl6pPr>
            <a:lvl7pPr marL="1926431" indent="-214313">
              <a:defRPr sz="1350"/>
            </a:lvl7pPr>
            <a:lvl8pPr marL="2145506" indent="-214313">
              <a:defRPr sz="1350"/>
            </a:lvl8pPr>
            <a:lvl9pPr marL="2363391" indent="-214313">
              <a:defRPr sz="1350"/>
            </a:lvl9pPr>
          </a:lstStyle>
          <a:p>
            <a:pPr lvl="0" rtl="0"/>
            <a:r>
              <a:rPr lang="hr-HR" dirty="0"/>
              <a:t>Kliknite da biste uredili stilove teksta matrice</a:t>
            </a:r>
          </a:p>
          <a:p>
            <a:pPr lvl="1" rtl="0"/>
            <a:r>
              <a:rPr lang="hr-HR" dirty="0"/>
              <a:t>Druga razina</a:t>
            </a:r>
          </a:p>
          <a:p>
            <a:pPr lvl="2" rtl="0"/>
            <a:r>
              <a:rPr lang="hr-HR" dirty="0"/>
              <a:t>Treća razina</a:t>
            </a:r>
          </a:p>
          <a:p>
            <a:pPr lvl="3" rtl="0"/>
            <a:r>
              <a:rPr lang="hr-HR" dirty="0"/>
              <a:t>Četvrta razina</a:t>
            </a:r>
          </a:p>
          <a:p>
            <a:pPr lvl="4" rtl="0"/>
            <a:r>
              <a:rPr lang="hr-HR" dirty="0"/>
              <a:t>Peta razina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defTabSz="914240">
              <a:buClrTx/>
            </a:pPr>
            <a:fld id="{5E64925E-D1FF-41D1-AAC9-5D6E4F24CBC4}" type="datetime1">
              <a:rPr lang="hr-HR" kern="1200" smtClean="0">
                <a:solidFill>
                  <a:srgbClr val="44546A">
                    <a:lumMod val="50000"/>
                  </a:srgbClr>
                </a:solidFill>
                <a:latin typeface="Century Gothic" panose="020B0502020202020204"/>
                <a:ea typeface="+mn-ea"/>
                <a:cs typeface="+mn-cs"/>
              </a:rPr>
              <a:pPr defTabSz="914240">
                <a:buClrTx/>
              </a:pPr>
              <a:t>13.2.2019.</a:t>
            </a:fld>
            <a:endParaRPr lang="hr-HR" kern="1200" dirty="0">
              <a:solidFill>
                <a:srgbClr val="44546A">
                  <a:lumMod val="50000"/>
                </a:srgbClr>
              </a:solidFill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defTabSz="914240">
              <a:buClrTx/>
            </a:pPr>
            <a:r>
              <a:rPr lang="hr-HR" kern="1200" smtClean="0">
                <a:solidFill>
                  <a:srgbClr val="44546A">
                    <a:lumMod val="50000"/>
                  </a:srgbClr>
                </a:solidFill>
                <a:latin typeface="Century Gothic" panose="020B0502020202020204"/>
                <a:ea typeface="+mn-ea"/>
                <a:cs typeface="+mn-cs"/>
              </a:rPr>
              <a:t>Dodajte podnožje</a:t>
            </a:r>
            <a:endParaRPr lang="hr-HR" kern="1200" dirty="0">
              <a:solidFill>
                <a:srgbClr val="44546A">
                  <a:lumMod val="50000"/>
                </a:srgbClr>
              </a:solidFill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defTabSz="914240">
              <a:buClrTx/>
            </a:pPr>
            <a:fld id="{EB37DED6-D4C7-42EE-AB49-D2E39E64FDE4}" type="slidenum">
              <a:rPr lang="hr-HR" kern="1200" smtClean="0">
                <a:solidFill>
                  <a:srgbClr val="44546A">
                    <a:lumMod val="50000"/>
                  </a:srgbClr>
                </a:solidFill>
                <a:latin typeface="Century Gothic" panose="020B0502020202020204"/>
                <a:ea typeface="+mn-ea"/>
                <a:cs typeface="+mn-cs"/>
              </a:rPr>
              <a:pPr defTabSz="914240">
                <a:buClrTx/>
              </a:pPr>
              <a:t>‹#›</a:t>
            </a:fld>
            <a:endParaRPr lang="hr-HR" kern="1200" dirty="0">
              <a:solidFill>
                <a:srgbClr val="44546A">
                  <a:lumMod val="50000"/>
                </a:srgbClr>
              </a:solidFill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835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841249" y="1189596"/>
            <a:ext cx="3730752" cy="619125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 hasCustomPrompt="1"/>
          </p:nvPr>
        </p:nvSpPr>
        <p:spPr>
          <a:xfrm>
            <a:off x="838200" y="1893417"/>
            <a:ext cx="3733800" cy="2735733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 marL="1508496">
              <a:defRPr sz="1350"/>
            </a:lvl5pPr>
            <a:lvl6pPr marL="1722809" indent="-214313">
              <a:buFont typeface="Century Gothic" panose="020B0502020202020204" pitchFamily="34" charset="0"/>
              <a:buChar char="–"/>
              <a:defRPr sz="1350"/>
            </a:lvl6pPr>
            <a:lvl7pPr marL="1926431" indent="-214313">
              <a:defRPr sz="1350"/>
            </a:lvl7pPr>
            <a:lvl8pPr marL="2145506" indent="-214313">
              <a:defRPr sz="1350"/>
            </a:lvl8pPr>
            <a:lvl9pPr marL="2363391" indent="-214313">
              <a:defRPr sz="1350"/>
            </a:lvl9pPr>
          </a:lstStyle>
          <a:p>
            <a:pPr lvl="0" rtl="0"/>
            <a:r>
              <a:rPr lang="hr-HR" dirty="0"/>
              <a:t>Kliknite da biste uredili stilove teksta matrice</a:t>
            </a:r>
          </a:p>
          <a:p>
            <a:pPr lvl="1" rtl="0"/>
            <a:r>
              <a:rPr lang="hr-HR" dirty="0"/>
              <a:t>Druga razina</a:t>
            </a:r>
          </a:p>
          <a:p>
            <a:pPr lvl="2" rtl="0"/>
            <a:r>
              <a:rPr lang="hr-HR" dirty="0"/>
              <a:t>Treća razina</a:t>
            </a:r>
          </a:p>
          <a:p>
            <a:pPr lvl="3" rtl="0"/>
            <a:r>
              <a:rPr lang="hr-HR" dirty="0"/>
              <a:t>Četvrta razina</a:t>
            </a:r>
          </a:p>
          <a:p>
            <a:pPr lvl="4" rtl="0"/>
            <a:r>
              <a:rPr lang="hr-HR" dirty="0"/>
              <a:t>Peta razina</a:t>
            </a:r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/>
          </p:nvPr>
        </p:nvSpPr>
        <p:spPr>
          <a:xfrm>
            <a:off x="4727448" y="1189596"/>
            <a:ext cx="3730752" cy="619125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 hasCustomPrompt="1"/>
          </p:nvPr>
        </p:nvSpPr>
        <p:spPr>
          <a:xfrm>
            <a:off x="4724400" y="1893417"/>
            <a:ext cx="3733800" cy="2735733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 marL="1508496">
              <a:defRPr sz="1350"/>
            </a:lvl5pPr>
            <a:lvl6pPr marL="1722809" indent="-214313">
              <a:buFont typeface="Century Gothic" panose="020B0502020202020204" pitchFamily="34" charset="0"/>
              <a:buChar char="–"/>
              <a:defRPr sz="1350"/>
            </a:lvl6pPr>
            <a:lvl7pPr marL="1926431" indent="-214313">
              <a:defRPr sz="1350"/>
            </a:lvl7pPr>
            <a:lvl8pPr marL="2145506" indent="-214313">
              <a:defRPr sz="1350"/>
            </a:lvl8pPr>
            <a:lvl9pPr marL="2363391" indent="-214313">
              <a:defRPr sz="1350"/>
            </a:lvl9pPr>
          </a:lstStyle>
          <a:p>
            <a:pPr lvl="0" rtl="0"/>
            <a:r>
              <a:rPr lang="hr-HR" dirty="0"/>
              <a:t>Kliknite da biste uredili stilove teksta matrice</a:t>
            </a:r>
          </a:p>
          <a:p>
            <a:pPr lvl="1" rtl="0"/>
            <a:r>
              <a:rPr lang="hr-HR" dirty="0"/>
              <a:t>Druga razina</a:t>
            </a:r>
          </a:p>
          <a:p>
            <a:pPr lvl="2" rtl="0"/>
            <a:r>
              <a:rPr lang="hr-HR" dirty="0"/>
              <a:t>Treća razina</a:t>
            </a:r>
          </a:p>
          <a:p>
            <a:pPr lvl="3" rtl="0"/>
            <a:r>
              <a:rPr lang="hr-HR" dirty="0"/>
              <a:t>Četvrta razina</a:t>
            </a:r>
          </a:p>
          <a:p>
            <a:pPr lvl="4" rtl="0"/>
            <a:r>
              <a:rPr lang="hr-HR" dirty="0"/>
              <a:t>Peta razina</a:t>
            </a:r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defTabSz="914240">
              <a:buClrTx/>
            </a:pPr>
            <a:fld id="{59F89FA8-B006-4CD0-B75E-BCDDD523DA9C}" type="datetime1">
              <a:rPr lang="hr-HR" kern="1200" smtClean="0">
                <a:solidFill>
                  <a:srgbClr val="44546A">
                    <a:lumMod val="50000"/>
                  </a:srgbClr>
                </a:solidFill>
                <a:latin typeface="Century Gothic" panose="020B0502020202020204"/>
                <a:ea typeface="+mn-ea"/>
                <a:cs typeface="+mn-cs"/>
              </a:rPr>
              <a:pPr defTabSz="914240">
                <a:buClrTx/>
              </a:pPr>
              <a:t>13.2.2019.</a:t>
            </a:fld>
            <a:endParaRPr lang="hr-HR" kern="1200" dirty="0">
              <a:solidFill>
                <a:srgbClr val="44546A">
                  <a:lumMod val="50000"/>
                </a:srgbClr>
              </a:solidFill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defTabSz="914240">
              <a:buClrTx/>
            </a:pPr>
            <a:r>
              <a:rPr lang="hr-HR" kern="1200" smtClean="0">
                <a:solidFill>
                  <a:srgbClr val="44546A">
                    <a:lumMod val="50000"/>
                  </a:srgbClr>
                </a:solidFill>
                <a:latin typeface="Century Gothic" panose="020B0502020202020204"/>
                <a:ea typeface="+mn-ea"/>
                <a:cs typeface="+mn-cs"/>
              </a:rPr>
              <a:t>Dodajte podnožje</a:t>
            </a:r>
            <a:endParaRPr lang="hr-HR" kern="1200" dirty="0">
              <a:solidFill>
                <a:srgbClr val="44546A">
                  <a:lumMod val="50000"/>
                </a:srgbClr>
              </a:solidFill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defTabSz="914240">
              <a:buClrTx/>
            </a:pPr>
            <a:fld id="{EB37DED6-D4C7-42EE-AB49-D2E39E64FDE4}" type="slidenum">
              <a:rPr lang="hr-HR" kern="1200" smtClean="0">
                <a:solidFill>
                  <a:srgbClr val="44546A">
                    <a:lumMod val="50000"/>
                  </a:srgbClr>
                </a:solidFill>
                <a:latin typeface="Century Gothic" panose="020B0502020202020204"/>
                <a:ea typeface="+mn-ea"/>
                <a:cs typeface="+mn-cs"/>
              </a:rPr>
              <a:pPr defTabSz="914240">
                <a:buClrTx/>
              </a:pPr>
              <a:t>‹#›</a:t>
            </a:fld>
            <a:endParaRPr lang="hr-HR" kern="1200" dirty="0">
              <a:solidFill>
                <a:srgbClr val="44546A">
                  <a:lumMod val="50000"/>
                </a:srgbClr>
              </a:solidFill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462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defTabSz="914240">
              <a:buClrTx/>
            </a:pPr>
            <a:fld id="{6ADAEF6A-ABA7-47E1-8DC7-D3FCE561DF5B}" type="datetime1">
              <a:rPr lang="hr-HR" kern="1200" smtClean="0">
                <a:solidFill>
                  <a:srgbClr val="44546A">
                    <a:lumMod val="50000"/>
                  </a:srgbClr>
                </a:solidFill>
                <a:latin typeface="Century Gothic" panose="020B0502020202020204"/>
                <a:ea typeface="+mn-ea"/>
                <a:cs typeface="+mn-cs"/>
              </a:rPr>
              <a:pPr defTabSz="914240">
                <a:buClrTx/>
              </a:pPr>
              <a:t>13.2.2019.</a:t>
            </a:fld>
            <a:endParaRPr lang="hr-HR" kern="1200" dirty="0">
              <a:solidFill>
                <a:srgbClr val="44546A">
                  <a:lumMod val="50000"/>
                </a:srgbClr>
              </a:solidFill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defTabSz="914240">
              <a:buClrTx/>
            </a:pPr>
            <a:r>
              <a:rPr lang="hr-HR" kern="1200" smtClean="0">
                <a:solidFill>
                  <a:srgbClr val="44546A">
                    <a:lumMod val="50000"/>
                  </a:srgbClr>
                </a:solidFill>
                <a:latin typeface="Century Gothic" panose="020B0502020202020204"/>
                <a:ea typeface="+mn-ea"/>
                <a:cs typeface="+mn-cs"/>
              </a:rPr>
              <a:t>Dodajte podnožje</a:t>
            </a:r>
            <a:endParaRPr lang="hr-HR" kern="1200" dirty="0">
              <a:solidFill>
                <a:srgbClr val="44546A">
                  <a:lumMod val="50000"/>
                </a:srgbClr>
              </a:solidFill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defTabSz="914240">
              <a:buClrTx/>
            </a:pPr>
            <a:fld id="{EB37DED6-D4C7-42EE-AB49-D2E39E64FDE4}" type="slidenum">
              <a:rPr lang="hr-HR" kern="1200" smtClean="0">
                <a:solidFill>
                  <a:srgbClr val="44546A">
                    <a:lumMod val="50000"/>
                  </a:srgbClr>
                </a:solidFill>
                <a:latin typeface="Century Gothic" panose="020B0502020202020204"/>
                <a:ea typeface="+mn-ea"/>
                <a:cs typeface="+mn-cs"/>
              </a:rPr>
              <a:pPr defTabSz="914240">
                <a:buClrTx/>
              </a:pPr>
              <a:t>‹#›</a:t>
            </a:fld>
            <a:endParaRPr lang="hr-HR" kern="1200" dirty="0">
              <a:solidFill>
                <a:srgbClr val="44546A">
                  <a:lumMod val="50000"/>
                </a:srgbClr>
              </a:solidFill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584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defTabSz="914240">
              <a:buClrTx/>
            </a:pPr>
            <a:fld id="{9A081EF6-1F6C-47F5-8DD9-DC867957BF16}" type="datetime1">
              <a:rPr lang="hr-HR" kern="1200" smtClean="0">
                <a:solidFill>
                  <a:srgbClr val="44546A">
                    <a:lumMod val="50000"/>
                  </a:srgbClr>
                </a:solidFill>
                <a:latin typeface="Century Gothic" panose="020B0502020202020204"/>
                <a:ea typeface="+mn-ea"/>
                <a:cs typeface="+mn-cs"/>
              </a:rPr>
              <a:pPr defTabSz="914240">
                <a:buClrTx/>
              </a:pPr>
              <a:t>13.2.2019.</a:t>
            </a:fld>
            <a:endParaRPr lang="hr-HR" kern="1200" dirty="0">
              <a:solidFill>
                <a:srgbClr val="44546A">
                  <a:lumMod val="50000"/>
                </a:srgbClr>
              </a:solidFill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defTabSz="914240">
              <a:buClrTx/>
            </a:pPr>
            <a:r>
              <a:rPr lang="hr-HR" kern="1200" smtClean="0">
                <a:solidFill>
                  <a:srgbClr val="44546A">
                    <a:lumMod val="50000"/>
                  </a:srgbClr>
                </a:solidFill>
                <a:latin typeface="Century Gothic" panose="020B0502020202020204"/>
                <a:ea typeface="+mn-ea"/>
                <a:cs typeface="+mn-cs"/>
              </a:rPr>
              <a:t>Dodajte podnožje</a:t>
            </a:r>
            <a:endParaRPr lang="hr-HR" kern="1200" dirty="0">
              <a:solidFill>
                <a:srgbClr val="44546A">
                  <a:lumMod val="50000"/>
                </a:srgbClr>
              </a:solidFill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defTabSz="914240">
              <a:buClrTx/>
            </a:pPr>
            <a:fld id="{EB37DED6-D4C7-42EE-AB49-D2E39E64FDE4}" type="slidenum">
              <a:rPr lang="hr-HR" kern="1200" smtClean="0">
                <a:solidFill>
                  <a:srgbClr val="44546A">
                    <a:lumMod val="50000"/>
                  </a:srgbClr>
                </a:solidFill>
                <a:latin typeface="Century Gothic" panose="020B0502020202020204"/>
                <a:ea typeface="+mn-ea"/>
                <a:cs typeface="+mn-cs"/>
              </a:rPr>
              <a:pPr defTabSz="914240">
                <a:buClrTx/>
              </a:pPr>
              <a:t>‹#›</a:t>
            </a:fld>
            <a:endParaRPr lang="hr-HR" kern="1200" dirty="0">
              <a:solidFill>
                <a:srgbClr val="44546A">
                  <a:lumMod val="50000"/>
                </a:srgbClr>
              </a:solidFill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120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>
            <a:off x="2971800" y="0"/>
            <a:ext cx="5943600" cy="5143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marL="0" marR="0" lvl="0" indent="0" algn="ctr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41798" y="1276350"/>
            <a:ext cx="2514600" cy="2133600"/>
          </a:xfrm>
        </p:spPr>
        <p:txBody>
          <a:bodyPr rtlCol="0" anchor="b">
            <a:normAutofit/>
          </a:bodyPr>
          <a:lstStyle>
            <a:lvl1pPr algn="l">
              <a:defRPr sz="1500" b="1">
                <a:effectLst/>
              </a:defRPr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 hasCustomPrompt="1"/>
          </p:nvPr>
        </p:nvSpPr>
        <p:spPr>
          <a:xfrm>
            <a:off x="3352800" y="361950"/>
            <a:ext cx="5105400" cy="44196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 marL="1814232" indent="-214313">
              <a:buFont typeface="Century Gothic" panose="020B0502020202020204" pitchFamily="34" charset="0"/>
              <a:buChar char="–"/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rtl="0"/>
            <a:r>
              <a:rPr lang="hr-HR" dirty="0"/>
              <a:t>Kliknite da biste uredili stilove teksta matrice</a:t>
            </a:r>
          </a:p>
          <a:p>
            <a:pPr lvl="1" rtl="0"/>
            <a:r>
              <a:rPr lang="hr-HR" dirty="0"/>
              <a:t>Druga razina</a:t>
            </a:r>
          </a:p>
          <a:p>
            <a:pPr lvl="2" rtl="0"/>
            <a:r>
              <a:rPr lang="hr-HR" dirty="0"/>
              <a:t>Treća razina</a:t>
            </a:r>
          </a:p>
          <a:p>
            <a:pPr lvl="3" rtl="0"/>
            <a:r>
              <a:rPr lang="hr-HR" dirty="0"/>
              <a:t>Četvrta razina</a:t>
            </a:r>
          </a:p>
          <a:p>
            <a:pPr lvl="4" rtl="0"/>
            <a:r>
              <a:rPr lang="hr-HR" dirty="0"/>
              <a:t>Peta razina</a:t>
            </a:r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341798" y="3486150"/>
            <a:ext cx="2514600" cy="1295400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457120" indent="0">
              <a:buNone/>
              <a:defRPr sz="1200"/>
            </a:lvl2pPr>
            <a:lvl3pPr marL="914240" indent="0">
              <a:buNone/>
              <a:defRPr sz="975"/>
            </a:lvl3pPr>
            <a:lvl4pPr marL="1371360" indent="0">
              <a:buNone/>
              <a:defRPr sz="900"/>
            </a:lvl4pPr>
            <a:lvl5pPr marL="1828480" indent="0">
              <a:buNone/>
              <a:defRPr sz="900"/>
            </a:lvl5pPr>
            <a:lvl6pPr marL="2285600" indent="0">
              <a:buNone/>
              <a:defRPr sz="900"/>
            </a:lvl6pPr>
            <a:lvl7pPr marL="2742720" indent="0">
              <a:buNone/>
              <a:defRPr sz="900"/>
            </a:lvl7pPr>
            <a:lvl8pPr marL="3199840" indent="0">
              <a:buNone/>
              <a:defRPr sz="900"/>
            </a:lvl8pPr>
            <a:lvl9pPr marL="3656960" indent="0">
              <a:buNone/>
              <a:defRPr sz="900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defTabSz="914240">
              <a:buClrTx/>
            </a:pPr>
            <a:fld id="{6B3BD0CF-74BC-4732-9B9E-27219CB7028B}" type="datetime1">
              <a:rPr lang="hr-HR" kern="1200" smtClean="0">
                <a:solidFill>
                  <a:srgbClr val="44546A">
                    <a:lumMod val="50000"/>
                  </a:srgbClr>
                </a:solidFill>
                <a:latin typeface="Century Gothic" panose="020B0502020202020204"/>
                <a:ea typeface="+mn-ea"/>
                <a:cs typeface="+mn-cs"/>
              </a:rPr>
              <a:pPr defTabSz="914240">
                <a:buClrTx/>
              </a:pPr>
              <a:t>13.2.2019.</a:t>
            </a:fld>
            <a:endParaRPr lang="hr-HR" kern="1200" dirty="0">
              <a:solidFill>
                <a:srgbClr val="44546A">
                  <a:lumMod val="50000"/>
                </a:srgbClr>
              </a:solidFill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defTabSz="914240">
              <a:buClrTx/>
            </a:pPr>
            <a:r>
              <a:rPr lang="hr-HR" kern="1200" smtClean="0">
                <a:solidFill>
                  <a:srgbClr val="44546A">
                    <a:lumMod val="50000"/>
                  </a:srgbClr>
                </a:solidFill>
                <a:latin typeface="Century Gothic" panose="020B0502020202020204"/>
                <a:ea typeface="+mn-ea"/>
                <a:cs typeface="+mn-cs"/>
              </a:rPr>
              <a:t>Dodajte podnožje</a:t>
            </a:r>
            <a:endParaRPr lang="hr-HR" kern="1200" dirty="0">
              <a:solidFill>
                <a:srgbClr val="44546A">
                  <a:lumMod val="50000"/>
                </a:srgbClr>
              </a:solidFill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defTabSz="914240">
              <a:buClrTx/>
            </a:pPr>
            <a:fld id="{2DFBB78A-01B4-41F2-96B0-677A4A282832}" type="slidenum">
              <a:rPr lang="hr-HR" kern="1200" smtClean="0">
                <a:solidFill>
                  <a:srgbClr val="44546A">
                    <a:lumMod val="50000"/>
                  </a:srgbClr>
                </a:solidFill>
                <a:latin typeface="Century Gothic" panose="020B0502020202020204"/>
                <a:ea typeface="+mn-ea"/>
                <a:cs typeface="+mn-cs"/>
              </a:rPr>
              <a:pPr defTabSz="914240">
                <a:buClrTx/>
              </a:pPr>
              <a:t>‹#›</a:t>
            </a:fld>
            <a:endParaRPr lang="hr-HR" kern="1200" dirty="0">
              <a:solidFill>
                <a:srgbClr val="44546A">
                  <a:lumMod val="50000"/>
                </a:srgbClr>
              </a:solidFill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35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>
            <a:off x="1562100" y="0"/>
            <a:ext cx="6019800" cy="5143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marL="0" marR="0" lvl="0" indent="0" algn="ctr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28800" y="3600450"/>
            <a:ext cx="5486400" cy="571500"/>
          </a:xfrm>
        </p:spPr>
        <p:txBody>
          <a:bodyPr rtlCol="0" anchor="b">
            <a:normAutofit/>
          </a:bodyPr>
          <a:lstStyle>
            <a:lvl1pPr algn="l">
              <a:defRPr sz="1500" b="1">
                <a:effectLst/>
              </a:defRPr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za sliku 2" descr="Prazno rezervirano mjesto za dodavanje slike. Kliknite rezervirano mjesto i odaberite sliku koju želite dodati"/>
          <p:cNvSpPr>
            <a:spLocks noGrp="1"/>
          </p:cNvSpPr>
          <p:nvPr>
            <p:ph type="pic" idx="1"/>
          </p:nvPr>
        </p:nvSpPr>
        <p:spPr>
          <a:xfrm>
            <a:off x="1828800" y="209551"/>
            <a:ext cx="5486400" cy="3336131"/>
          </a:xfrm>
        </p:spPr>
        <p:txBody>
          <a:bodyPr rtlCol="0">
            <a:normAutofit/>
          </a:bodyPr>
          <a:lstStyle>
            <a:lvl1pPr marL="0" indent="0">
              <a:buNone/>
              <a:defRPr sz="2100"/>
            </a:lvl1pPr>
            <a:lvl2pPr marL="457120" indent="0">
              <a:buNone/>
              <a:defRPr sz="2775"/>
            </a:lvl2pPr>
            <a:lvl3pPr marL="914240" indent="0">
              <a:buNone/>
              <a:defRPr sz="2400"/>
            </a:lvl3pPr>
            <a:lvl4pPr marL="1371360" indent="0">
              <a:buNone/>
              <a:defRPr sz="2025"/>
            </a:lvl4pPr>
            <a:lvl5pPr marL="1828480" indent="0">
              <a:buNone/>
              <a:defRPr sz="2025"/>
            </a:lvl5pPr>
            <a:lvl6pPr marL="2285600" indent="0">
              <a:buNone/>
              <a:defRPr sz="2025"/>
            </a:lvl6pPr>
            <a:lvl7pPr marL="2742720" indent="0">
              <a:buNone/>
              <a:defRPr sz="2025"/>
            </a:lvl7pPr>
            <a:lvl8pPr marL="3199840" indent="0">
              <a:buNone/>
              <a:defRPr sz="2025"/>
            </a:lvl8pPr>
            <a:lvl9pPr marL="3656960" indent="0">
              <a:buNone/>
              <a:defRPr sz="2025"/>
            </a:lvl9pPr>
          </a:lstStyle>
          <a:p>
            <a:pPr rtl="0"/>
            <a:r>
              <a:rPr lang="hr-HR" smtClean="0"/>
              <a:t>Kliknite ikonu da biste dodali  sliku</a:t>
            </a:r>
            <a:endParaRPr lang="hr-HR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1828800" y="4171950"/>
            <a:ext cx="5486400" cy="6096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  <a:lvl2pPr marL="457120" indent="0">
              <a:buNone/>
              <a:defRPr sz="1200"/>
            </a:lvl2pPr>
            <a:lvl3pPr marL="914240" indent="0">
              <a:buNone/>
              <a:defRPr sz="975"/>
            </a:lvl3pPr>
            <a:lvl4pPr marL="1371360" indent="0">
              <a:buNone/>
              <a:defRPr sz="900"/>
            </a:lvl4pPr>
            <a:lvl5pPr marL="1828480" indent="0">
              <a:buNone/>
              <a:defRPr sz="900"/>
            </a:lvl5pPr>
            <a:lvl6pPr marL="2285600" indent="0">
              <a:buNone/>
              <a:defRPr sz="900"/>
            </a:lvl6pPr>
            <a:lvl7pPr marL="2742720" indent="0">
              <a:buNone/>
              <a:defRPr sz="900"/>
            </a:lvl7pPr>
            <a:lvl8pPr marL="3199840" indent="0">
              <a:buNone/>
              <a:defRPr sz="900"/>
            </a:lvl8pPr>
            <a:lvl9pPr marL="3656960" indent="0">
              <a:buNone/>
              <a:defRPr sz="900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defTabSz="914240">
              <a:buClrTx/>
            </a:pPr>
            <a:fld id="{CE2294D4-A0D8-4F9C-8312-3D31B0907C95}" type="datetime1">
              <a:rPr lang="hr-HR" kern="1200" smtClean="0">
                <a:solidFill>
                  <a:srgbClr val="44546A">
                    <a:lumMod val="50000"/>
                  </a:srgbClr>
                </a:solidFill>
                <a:latin typeface="Century Gothic" panose="020B0502020202020204"/>
                <a:ea typeface="+mn-ea"/>
                <a:cs typeface="+mn-cs"/>
              </a:rPr>
              <a:pPr defTabSz="914240">
                <a:buClrTx/>
              </a:pPr>
              <a:t>13.2.2019.</a:t>
            </a:fld>
            <a:endParaRPr lang="hr-HR" kern="1200" dirty="0">
              <a:solidFill>
                <a:srgbClr val="44546A">
                  <a:lumMod val="50000"/>
                </a:srgbClr>
              </a:solidFill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defTabSz="914240">
              <a:buClrTx/>
            </a:pPr>
            <a:r>
              <a:rPr lang="hr-HR" kern="1200" smtClean="0">
                <a:solidFill>
                  <a:srgbClr val="44546A">
                    <a:lumMod val="50000"/>
                  </a:srgbClr>
                </a:solidFill>
                <a:latin typeface="Century Gothic" panose="020B0502020202020204"/>
                <a:ea typeface="+mn-ea"/>
                <a:cs typeface="+mn-cs"/>
              </a:rPr>
              <a:t>Dodajte podnožje</a:t>
            </a:r>
            <a:endParaRPr lang="hr-HR" kern="1200" dirty="0">
              <a:solidFill>
                <a:srgbClr val="44546A">
                  <a:lumMod val="50000"/>
                </a:srgbClr>
              </a:solidFill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defTabSz="914240">
              <a:buClrTx/>
            </a:pPr>
            <a:fld id="{2DFBB78A-01B4-41F2-96B0-677A4A282832}" type="slidenum">
              <a:rPr lang="hr-HR" kern="1200" smtClean="0">
                <a:solidFill>
                  <a:srgbClr val="44546A">
                    <a:lumMod val="50000"/>
                  </a:srgbClr>
                </a:solidFill>
                <a:latin typeface="Century Gothic" panose="020B0502020202020204"/>
                <a:ea typeface="+mn-ea"/>
                <a:cs typeface="+mn-cs"/>
              </a:rPr>
              <a:pPr defTabSz="914240">
                <a:buClrTx/>
              </a:pPr>
              <a:t>‹#›</a:t>
            </a:fld>
            <a:endParaRPr lang="hr-HR" kern="1200" dirty="0">
              <a:solidFill>
                <a:srgbClr val="44546A">
                  <a:lumMod val="50000"/>
                </a:srgbClr>
              </a:solidFill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073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5pPr>
              <a:defRPr/>
            </a:lvl5pPr>
            <a:lvl6pPr marL="1814232" indent="-214313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hr-HR" dirty="0"/>
              <a:t>Kliknite da biste uredili stilove teksta matrice</a:t>
            </a:r>
          </a:p>
          <a:p>
            <a:pPr lvl="1" rtl="0"/>
            <a:r>
              <a:rPr lang="hr-HR" dirty="0"/>
              <a:t>Druga razina</a:t>
            </a:r>
          </a:p>
          <a:p>
            <a:pPr lvl="2" rtl="0"/>
            <a:r>
              <a:rPr lang="hr-HR" dirty="0"/>
              <a:t>Treća razina</a:t>
            </a:r>
          </a:p>
          <a:p>
            <a:pPr lvl="3" rtl="0"/>
            <a:r>
              <a:rPr lang="hr-HR" dirty="0"/>
              <a:t>Četvrta razina</a:t>
            </a:r>
          </a:p>
          <a:p>
            <a:pPr lvl="4" rtl="0"/>
            <a:r>
              <a:rPr lang="hr-HR" dirty="0"/>
              <a:t>Peta razina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defTabSz="914240">
              <a:buClrTx/>
            </a:pPr>
            <a:fld id="{CD173F21-EAD1-485D-A1A0-6107B7E383C7}" type="datetime1">
              <a:rPr lang="hr-HR" kern="1200" smtClean="0">
                <a:solidFill>
                  <a:srgbClr val="44546A">
                    <a:lumMod val="50000"/>
                  </a:srgbClr>
                </a:solidFill>
                <a:latin typeface="Century Gothic" panose="020B0502020202020204"/>
                <a:ea typeface="+mn-ea"/>
                <a:cs typeface="+mn-cs"/>
              </a:rPr>
              <a:pPr defTabSz="914240">
                <a:buClrTx/>
              </a:pPr>
              <a:t>13.2.2019.</a:t>
            </a:fld>
            <a:endParaRPr lang="hr-HR" kern="1200" dirty="0">
              <a:solidFill>
                <a:srgbClr val="44546A">
                  <a:lumMod val="50000"/>
                </a:srgbClr>
              </a:solidFill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defTabSz="914240">
              <a:buClrTx/>
            </a:pPr>
            <a:r>
              <a:rPr lang="hr-HR" kern="1200" smtClean="0">
                <a:solidFill>
                  <a:srgbClr val="44546A">
                    <a:lumMod val="50000"/>
                  </a:srgbClr>
                </a:solidFill>
                <a:latin typeface="Century Gothic" panose="020B0502020202020204"/>
                <a:ea typeface="+mn-ea"/>
                <a:cs typeface="+mn-cs"/>
              </a:rPr>
              <a:t>Dodajte podnožje</a:t>
            </a:r>
            <a:endParaRPr lang="hr-HR" kern="1200" dirty="0">
              <a:solidFill>
                <a:srgbClr val="44546A">
                  <a:lumMod val="50000"/>
                </a:srgbClr>
              </a:solidFill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defTabSz="914240">
              <a:buClrTx/>
            </a:pPr>
            <a:fld id="{591C5AD9-787D-40FA-8A4D-16A055B9AF81}" type="slidenum">
              <a:rPr lang="hr-HR" kern="1200" smtClean="0">
                <a:solidFill>
                  <a:srgbClr val="44546A">
                    <a:lumMod val="50000"/>
                  </a:srgbClr>
                </a:solidFill>
                <a:latin typeface="Century Gothic" panose="020B0502020202020204"/>
                <a:ea typeface="+mn-ea"/>
                <a:cs typeface="+mn-cs"/>
              </a:rPr>
              <a:pPr defTabSz="914240">
                <a:buClrTx/>
              </a:pPr>
              <a:t>‹#›</a:t>
            </a:fld>
            <a:endParaRPr lang="hr-HR" kern="1200" dirty="0">
              <a:solidFill>
                <a:srgbClr val="44546A">
                  <a:lumMod val="50000"/>
                </a:srgbClr>
              </a:solidFill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62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7391400" y="205979"/>
            <a:ext cx="1066800" cy="4423171"/>
          </a:xfrm>
        </p:spPr>
        <p:txBody>
          <a:bodyPr vert="eaVert" rtlCol="0"/>
          <a:lstStyle/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205979"/>
            <a:ext cx="6400800" cy="4423171"/>
          </a:xfrm>
        </p:spPr>
        <p:txBody>
          <a:bodyPr vert="eaVert" rtlCol="0"/>
          <a:lstStyle>
            <a:lvl5pPr>
              <a:defRPr/>
            </a:lvl5pPr>
            <a:lvl6pPr marL="1814232" indent="-214313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hr-HR" dirty="0"/>
              <a:t>Kliknite da biste uredili stilove teksta matrice</a:t>
            </a:r>
          </a:p>
          <a:p>
            <a:pPr lvl="1" rtl="0"/>
            <a:r>
              <a:rPr lang="hr-HR" dirty="0"/>
              <a:t>Druga razina</a:t>
            </a:r>
          </a:p>
          <a:p>
            <a:pPr lvl="2" rtl="0"/>
            <a:r>
              <a:rPr lang="hr-HR" dirty="0"/>
              <a:t>Treća razina</a:t>
            </a:r>
          </a:p>
          <a:p>
            <a:pPr lvl="3" rtl="0"/>
            <a:r>
              <a:rPr lang="hr-HR" dirty="0"/>
              <a:t>Četvrta razina</a:t>
            </a:r>
          </a:p>
          <a:p>
            <a:pPr lvl="4" rtl="0"/>
            <a:r>
              <a:rPr lang="hr-HR" dirty="0"/>
              <a:t>Peta razina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defTabSz="914240">
              <a:buClrTx/>
            </a:pPr>
            <a:fld id="{BBB79F24-CB6A-403F-A8FA-32819D6C2B1E}" type="datetime1">
              <a:rPr lang="hr-HR" kern="1200" smtClean="0">
                <a:solidFill>
                  <a:srgbClr val="44546A">
                    <a:lumMod val="50000"/>
                  </a:srgbClr>
                </a:solidFill>
                <a:latin typeface="Century Gothic" panose="020B0502020202020204"/>
                <a:ea typeface="+mn-ea"/>
                <a:cs typeface="+mn-cs"/>
              </a:rPr>
              <a:pPr defTabSz="914240">
                <a:buClrTx/>
              </a:pPr>
              <a:t>13.2.2019.</a:t>
            </a:fld>
            <a:endParaRPr lang="hr-HR" kern="1200" dirty="0">
              <a:solidFill>
                <a:srgbClr val="44546A">
                  <a:lumMod val="50000"/>
                </a:srgbClr>
              </a:solidFill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defTabSz="914240">
              <a:buClrTx/>
            </a:pPr>
            <a:r>
              <a:rPr lang="hr-HR" kern="1200" smtClean="0">
                <a:solidFill>
                  <a:srgbClr val="44546A">
                    <a:lumMod val="50000"/>
                  </a:srgbClr>
                </a:solidFill>
                <a:latin typeface="Century Gothic" panose="020B0502020202020204"/>
                <a:ea typeface="+mn-ea"/>
                <a:cs typeface="+mn-cs"/>
              </a:rPr>
              <a:t>Dodajte podnožje</a:t>
            </a:r>
            <a:endParaRPr lang="hr-HR" kern="1200" dirty="0">
              <a:solidFill>
                <a:srgbClr val="44546A">
                  <a:lumMod val="50000"/>
                </a:srgbClr>
              </a:solidFill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defTabSz="914240">
              <a:buClrTx/>
            </a:pPr>
            <a:fld id="{591C5AD9-787D-40FA-8A4D-16A055B9AF81}" type="slidenum">
              <a:rPr lang="hr-HR" kern="1200" smtClean="0">
                <a:solidFill>
                  <a:srgbClr val="44546A">
                    <a:lumMod val="50000"/>
                  </a:srgbClr>
                </a:solidFill>
                <a:latin typeface="Century Gothic" panose="020B0502020202020204"/>
                <a:ea typeface="+mn-ea"/>
                <a:cs typeface="+mn-cs"/>
              </a:rPr>
              <a:pPr defTabSz="914240">
                <a:buClrTx/>
              </a:pPr>
              <a:t>‹#›</a:t>
            </a:fld>
            <a:endParaRPr lang="hr-HR" kern="1200" dirty="0">
              <a:solidFill>
                <a:srgbClr val="44546A">
                  <a:lumMod val="50000"/>
                </a:srgbClr>
              </a:solidFill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992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a 6"/>
          <p:cNvGrpSpPr/>
          <p:nvPr/>
        </p:nvGrpSpPr>
        <p:grpSpPr>
          <a:xfrm>
            <a:off x="1215" y="0"/>
            <a:ext cx="9144095" cy="5143500"/>
            <a:chOff x="1620" y="0"/>
            <a:chExt cx="12188952" cy="6858000"/>
          </a:xfrm>
        </p:grpSpPr>
        <p:sp>
          <p:nvSpPr>
            <p:cNvPr id="10" name="Pravokutnik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marL="0" marR="0" lvl="0" indent="0" algn="ctr" defTabSz="9142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8" name="Pravokutnik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marL="0" marR="0" lvl="0" indent="0" algn="ctr" defTabSz="9142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>
          <a:xfrm>
            <a:off x="838200" y="57150"/>
            <a:ext cx="7620000" cy="104775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hr-HR" dirty="0"/>
              <a:t>Kliknite da biste uredili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838200" y="1276350"/>
            <a:ext cx="7620000" cy="33528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hr-HR" dirty="0"/>
              <a:t>Kliknite da biste uredili stilove teksta matrice</a:t>
            </a:r>
          </a:p>
          <a:p>
            <a:pPr lvl="1" rtl="0"/>
            <a:r>
              <a:rPr lang="hr-HR" dirty="0"/>
              <a:t>Druga razina</a:t>
            </a:r>
          </a:p>
          <a:p>
            <a:pPr lvl="2" rtl="0"/>
            <a:r>
              <a:rPr lang="hr-HR" dirty="0"/>
              <a:t>Treća razina</a:t>
            </a:r>
          </a:p>
          <a:p>
            <a:pPr lvl="3" rtl="0"/>
            <a:r>
              <a:rPr lang="hr-HR" dirty="0"/>
              <a:t>Četvrta razina</a:t>
            </a:r>
          </a:p>
          <a:p>
            <a:pPr lvl="4" rtl="0"/>
            <a:r>
              <a:rPr lang="hr-HR" dirty="0"/>
              <a:t>Peta razina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2"/>
          </p:nvPr>
        </p:nvSpPr>
        <p:spPr>
          <a:xfrm>
            <a:off x="838200" y="4800601"/>
            <a:ext cx="2057400" cy="240506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9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defTabSz="914240">
              <a:buClrTx/>
            </a:pPr>
            <a:fld id="{FC8F4ADC-4F3B-4537-92B4-0F926093B341}" type="datetime1">
              <a:rPr lang="hr-HR" kern="1200" smtClean="0">
                <a:solidFill>
                  <a:srgbClr val="44546A">
                    <a:lumMod val="50000"/>
                  </a:srgbClr>
                </a:solidFill>
                <a:latin typeface="Century Gothic" panose="020B0502020202020204"/>
                <a:ea typeface="+mn-ea"/>
                <a:cs typeface="+mn-cs"/>
              </a:rPr>
              <a:pPr defTabSz="914240">
                <a:buClrTx/>
              </a:pPr>
              <a:t>13.2.2019.</a:t>
            </a:fld>
            <a:endParaRPr lang="hr-HR" kern="1200" dirty="0">
              <a:solidFill>
                <a:srgbClr val="44546A">
                  <a:lumMod val="50000"/>
                </a:srgbClr>
              </a:solidFill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3"/>
          </p:nvPr>
        </p:nvSpPr>
        <p:spPr>
          <a:xfrm>
            <a:off x="2931645" y="4800601"/>
            <a:ext cx="4663440" cy="240506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9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defTabSz="914240">
              <a:buClrTx/>
            </a:pPr>
            <a:r>
              <a:rPr lang="hr-HR" kern="1200" smtClean="0">
                <a:solidFill>
                  <a:srgbClr val="44546A">
                    <a:lumMod val="50000"/>
                  </a:srgbClr>
                </a:solidFill>
                <a:latin typeface="Century Gothic" panose="020B0502020202020204"/>
                <a:ea typeface="+mn-ea"/>
                <a:cs typeface="+mn-cs"/>
              </a:rPr>
              <a:t>Dodajte podnožje</a:t>
            </a:r>
            <a:endParaRPr lang="hr-HR" kern="1200" dirty="0">
              <a:solidFill>
                <a:srgbClr val="44546A">
                  <a:lumMod val="50000"/>
                </a:srgbClr>
              </a:solidFill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7627346" y="4800601"/>
            <a:ext cx="830855" cy="240506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9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defTabSz="914240">
              <a:buClrTx/>
            </a:pPr>
            <a:fld id="{EB37DED6-D4C7-42EE-AB49-D2E39E64FDE4}" type="slidenum">
              <a:rPr lang="hr-HR" kern="1200" smtClean="0">
                <a:solidFill>
                  <a:srgbClr val="44546A">
                    <a:lumMod val="50000"/>
                  </a:srgbClr>
                </a:solidFill>
                <a:latin typeface="Century Gothic" panose="020B0502020202020204"/>
                <a:ea typeface="+mn-ea"/>
                <a:cs typeface="+mn-cs"/>
              </a:rPr>
              <a:pPr defTabSz="914240">
                <a:buClrTx/>
              </a:pPr>
              <a:t>‹#›</a:t>
            </a:fld>
            <a:endParaRPr lang="hr-HR" kern="1200" dirty="0">
              <a:solidFill>
                <a:srgbClr val="44546A">
                  <a:lumMod val="50000"/>
                </a:srgbClr>
              </a:solidFill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3469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240" rtl="0" eaLnBrk="1" latinLnBrk="0" hangingPunct="1">
        <a:lnSpc>
          <a:spcPct val="85000"/>
        </a:lnSpc>
        <a:spcBef>
          <a:spcPct val="0"/>
        </a:spcBef>
        <a:buNone/>
        <a:tabLst/>
        <a:defRPr sz="33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560" indent="-228560" algn="l" defTabSz="914240" rtl="0" eaLnBrk="1" latinLnBrk="0" hangingPunct="1">
        <a:lnSpc>
          <a:spcPct val="95000"/>
        </a:lnSpc>
        <a:spcBef>
          <a:spcPts val="1400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544" indent="-228560" algn="l" defTabSz="914240" rtl="0" eaLnBrk="1" latinLnBrk="0" hangingPunct="1">
        <a:lnSpc>
          <a:spcPct val="95000"/>
        </a:lnSpc>
        <a:spcBef>
          <a:spcPts val="800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68528" indent="-228560" algn="l" defTabSz="914240" rtl="0" eaLnBrk="1" latinLnBrk="0" hangingPunct="1">
        <a:lnSpc>
          <a:spcPct val="95000"/>
        </a:lnSpc>
        <a:spcBef>
          <a:spcPts val="800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188512" indent="-228560" algn="l" defTabSz="914240" rtl="0" eaLnBrk="1" latinLnBrk="0" hangingPunct="1">
        <a:lnSpc>
          <a:spcPct val="95000"/>
        </a:lnSpc>
        <a:spcBef>
          <a:spcPts val="800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08496" indent="-228560" algn="l" defTabSz="914240" rtl="0" eaLnBrk="1" latinLnBrk="0" hangingPunct="1">
        <a:lnSpc>
          <a:spcPct val="95000"/>
        </a:lnSpc>
        <a:spcBef>
          <a:spcPts val="800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599920" indent="0" algn="l" defTabSz="914240" rtl="0" eaLnBrk="1" latinLnBrk="0" hangingPunct="1">
        <a:lnSpc>
          <a:spcPct val="95000"/>
        </a:lnSpc>
        <a:spcBef>
          <a:spcPts val="800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None/>
        <a:defRPr sz="135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134217" indent="-214313" algn="l" defTabSz="914240" rtl="0" eaLnBrk="1" latinLnBrk="0" hangingPunct="1">
        <a:lnSpc>
          <a:spcPct val="95000"/>
        </a:lnSpc>
        <a:spcBef>
          <a:spcPts val="800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35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2454200" indent="-214313" algn="l" defTabSz="914240" rtl="0" eaLnBrk="1" latinLnBrk="0" hangingPunct="1">
        <a:lnSpc>
          <a:spcPct val="95000"/>
        </a:lnSpc>
        <a:spcBef>
          <a:spcPts val="800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35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2819897" indent="-214313" algn="l" defTabSz="914240" rtl="0" eaLnBrk="1" latinLnBrk="0" hangingPunct="1">
        <a:lnSpc>
          <a:spcPct val="95000"/>
        </a:lnSpc>
        <a:spcBef>
          <a:spcPts val="800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35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2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r>
              <a:rPr lang="pl-PL" dirty="0" smtClean="0"/>
              <a:t>Komunikacija putem društvenih mreža i nasilje  na  internetu</a:t>
            </a:r>
            <a:endParaRPr lang="hr-HR" dirty="0"/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r>
              <a:rPr lang="hr-HR" dirty="0" smtClean="0"/>
              <a:t>Rezultati evaluacijskog upitnika </a:t>
            </a:r>
            <a:r>
              <a:rPr lang="hr-HR" dirty="0"/>
              <a:t>za </a:t>
            </a:r>
            <a:r>
              <a:rPr lang="hr-HR" dirty="0" smtClean="0"/>
              <a:t>učenike prvih razreda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0678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2" descr="Forms response chart. Question title: Koji je, prema tvom mišljenju, najgori oblik nasilja na društvenim mrežama:. Number of responses: 136 responses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4078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1" name="Google Shape;121;p23" descr="Forms response chart. Question title: Koji je, prema tvom mišljenju, najgori oblik nasilja na društvenim mrežama:. Number of responses: 136 responses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9144000" cy="421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3" descr="Forms response chart. Question title: Kako reagiraš kada ti  s nepoznate elektroničke adrese stigne poruka s uznemirujućim fototografijama :. Number of responses: 136 responses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9144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9" name="Google Shape;129;p24" descr="Forms response chart. Question title: Kome bi se prvo obratio/ obratila da si žrtva nasilja preko interneta:. Number of responses: 136 responses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9144000" cy="421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36" name="Google Shape;136;p25" descr="Forms response chart. Question title: Kako bi reagirao da znaš da je žrtva nasilja putem interneta tvoj prijatelj, ili tvoj poznanik:. Number of responses: 136 responses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9144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descr="Forms response chart. Question title: Odaberi svoj razred :. Number of responses: 136 responses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4078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7" name="Google Shape;67;p15" descr="Forms response chart. Question title: Koliko vremena dnevno provedeš na internetu :. Number of responses: 136 responses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9144000" cy="421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4" name="Google Shape;74;p16" descr="Forms response chart. Question title: Na što trošiš najviše vremena kada si na internetu:. Number of responses: 136 responses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9144000" cy="421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1" name="Google Shape;81;p17" descr="Forms response chart. Question title: Koliko često nedozvoljeno koristiš mobitel, kompjuter ili tablet za vrijeme nastave:. Number of responses: 136 responses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9144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8" name="Google Shape;88;p18" descr="Forms response chart. Question title: Što misliš o osobama koje nisu na društvenim mrežama:. Number of responses: 136 responses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9144000" cy="421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5" name="Google Shape;95;p19" descr="Forms response chart. Question title: Koja je, kod tebe osobno, najizraženija negativna posljedica komunikacije putem društvenih mreža:. Number of responses: 135 responses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9144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2" name="Google Shape;102;p20" descr="Forms response chart. Question title: Prema tvom mišljenju, objavljivanje negativnih komentara o drugima putem interneta je:. Number of responses: 135 responses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9144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9" name="Google Shape;109;p21" descr="Forms response chart. Question title: Gledanje spotova koji prikazuju tučnjave učenika i opijanje kao poželjno ponašanje je:. Number of responses: 136 responses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9144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zentacija za dane otvorenih vrata za roditelje učenik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5976125_TF03460507.potx" id="{8EC07F65-8FF2-4CA9-89AA-47FA47181908}" vid="{269E8A59-3AAD-4514-9FA2-0C5CF11F98F5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16</Words>
  <Application>Microsoft Office PowerPoint</Application>
  <PresentationFormat>Prikaz na zaslonu (16:9)</PresentationFormat>
  <Paragraphs>3</Paragraphs>
  <Slides>13</Slides>
  <Notes>13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Simple Light</vt:lpstr>
      <vt:lpstr>Prezentacija za dane otvorenih vrata za roditelje učenika</vt:lpstr>
      <vt:lpstr>Komunikacija putem društvenih mreža i nasilje  na  internetu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cp:lastModifiedBy>Davorin Grabar</cp:lastModifiedBy>
  <cp:revision>2</cp:revision>
  <dcterms:modified xsi:type="dcterms:W3CDTF">2019-02-13T13:46:14Z</dcterms:modified>
</cp:coreProperties>
</file>